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27" r:id="rId16"/>
    <p:sldId id="330" r:id="rId17"/>
    <p:sldId id="328" r:id="rId18"/>
    <p:sldId id="329" r:id="rId19"/>
    <p:sldId id="305" r:id="rId20"/>
    <p:sldId id="308" r:id="rId21"/>
    <p:sldId id="310" r:id="rId22"/>
    <p:sldId id="311" r:id="rId23"/>
    <p:sldId id="312" r:id="rId24"/>
    <p:sldId id="301" r:id="rId25"/>
    <p:sldId id="302" r:id="rId26"/>
    <p:sldId id="313" r:id="rId27"/>
    <p:sldId id="304" r:id="rId28"/>
    <p:sldId id="315" r:id="rId29"/>
    <p:sldId id="314" r:id="rId30"/>
    <p:sldId id="318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6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94674"/>
  </p:normalViewPr>
  <p:slideViewPr>
    <p:cSldViewPr>
      <p:cViewPr>
        <p:scale>
          <a:sx n="120" d="100"/>
          <a:sy n="120" d="100"/>
        </p:scale>
        <p:origin x="157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2822</TotalTime>
  <Words>1755</Words>
  <Application>Microsoft Macintosh PowerPoint</Application>
  <PresentationFormat>On-screen Show (4:3)</PresentationFormat>
  <Paragraphs>280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205</cp:revision>
  <cp:lastPrinted>2014-01-15T01:50:06Z</cp:lastPrinted>
  <dcterms:created xsi:type="dcterms:W3CDTF">2006-08-16T00:00:00Z</dcterms:created>
  <dcterms:modified xsi:type="dcterms:W3CDTF">2018-02-13T17:57:33Z</dcterms:modified>
</cp:coreProperties>
</file>